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7317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3393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4336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8499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164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4251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3037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960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01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971600" y="566124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r>
              <a:rPr lang="uk-UA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259632" y="2276872"/>
            <a:ext cx="7056784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r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rgbClr val="0C2E3A"/>
                </a:solidFill>
                <a:latin typeface="Verdana"/>
                <a:ea typeface="Verdana"/>
                <a:cs typeface="Verdana"/>
                <a:sym typeface="Verdana"/>
              </a:rPr>
              <a:t>ПОДЯКА ОРГАНІЗАТОРА НОВОЇ ЦЕРКВИ ЗА ПОДАРОВАНІ СИЛИ</a:t>
            </a:r>
            <a:endParaRPr lang="ru-RU" sz="4400" b="1" i="0" u="none" strike="noStrike" cap="none" dirty="0">
              <a:solidFill>
                <a:srgbClr val="0C2E3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111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6107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Послав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Своєму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народові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визволення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гріха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заповіта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поставив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грізне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5594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111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48349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Початок премудрости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баптистів-благовісників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— страх перед Господом,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добрий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розум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тих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працівників-баптистів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виконує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слава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стоїть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21547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111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славити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церкви, Господа з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повного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душ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колі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праведних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на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згромадженні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111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2507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Великі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Господні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діла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вони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пожадані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працівників-баптистів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любить!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0854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111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2507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діло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краса та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величність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правда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пробуває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4294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111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754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пам’ятку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чудам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учинив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серед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баптистів-благовісників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милостивий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щедрий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спасає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2026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111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1787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Поживу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духовну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тих,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боїться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заповіта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пам’ятає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повік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7233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111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39477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Силу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чинів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об’явив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молодим баптистам-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місіонерам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спадщину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7626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111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26746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Діла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рук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правда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право,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накази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справедливі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8212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111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29627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вони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кріпкі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вічні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віки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вони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зроблені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вірністю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правотою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5447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228</Words>
  <Application>Microsoft Office PowerPoint</Application>
  <PresentationFormat>Экран (4:3)</PresentationFormat>
  <Paragraphs>56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111</vt:lpstr>
      <vt:lpstr>ПСАЛОМ 111:1</vt:lpstr>
      <vt:lpstr>ПСАЛОМ 111:2</vt:lpstr>
      <vt:lpstr>ПСАЛОМ 111:3</vt:lpstr>
      <vt:lpstr>ПСАЛОМ 111:4</vt:lpstr>
      <vt:lpstr>ПСАЛОМ 111:5</vt:lpstr>
      <vt:lpstr>ПСАЛОМ 111:6</vt:lpstr>
      <vt:lpstr>ПСАЛОМ 111:7</vt:lpstr>
      <vt:lpstr>ПСАЛОМ 111:8</vt:lpstr>
      <vt:lpstr>ПСАЛОМ 111:9</vt:lpstr>
      <vt:lpstr>ПСАЛОМ 111:10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27</cp:revision>
  <dcterms:modified xsi:type="dcterms:W3CDTF">2019-11-06T12:35:00Z</dcterms:modified>
</cp:coreProperties>
</file>